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70" r:id="rId4"/>
    <p:sldId id="260" r:id="rId5"/>
    <p:sldId id="259" r:id="rId6"/>
    <p:sldId id="262" r:id="rId7"/>
    <p:sldId id="261"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dermann, Katie" userId="fb4bd8d7-99b7-4c92-b80e-aa85d91072bf" providerId="ADAL" clId="{1956A707-3A3E-4DEE-B092-AA94E1137981}"/>
    <pc:docChg chg="modSld">
      <pc:chgData name="Gundermann, Katie" userId="fb4bd8d7-99b7-4c92-b80e-aa85d91072bf" providerId="ADAL" clId="{1956A707-3A3E-4DEE-B092-AA94E1137981}" dt="2023-02-02T17:42:33.414" v="0" actId="1076"/>
      <pc:docMkLst>
        <pc:docMk/>
      </pc:docMkLst>
      <pc:sldChg chg="modSp mod">
        <pc:chgData name="Gundermann, Katie" userId="fb4bd8d7-99b7-4c92-b80e-aa85d91072bf" providerId="ADAL" clId="{1956A707-3A3E-4DEE-B092-AA94E1137981}" dt="2023-02-02T17:42:33.414" v="0" actId="1076"/>
        <pc:sldMkLst>
          <pc:docMk/>
          <pc:sldMk cId="2126210210" sldId="268"/>
        </pc:sldMkLst>
        <pc:picChg chg="mod">
          <ac:chgData name="Gundermann, Katie" userId="fb4bd8d7-99b7-4c92-b80e-aa85d91072bf" providerId="ADAL" clId="{1956A707-3A3E-4DEE-B092-AA94E1137981}" dt="2023-02-02T17:42:33.414" v="0" actId="1076"/>
          <ac:picMkLst>
            <pc:docMk/>
            <pc:sldMk cId="2126210210" sldId="268"/>
            <ac:picMk id="8" creationId="{6F74614D-9F7C-6A84-58AF-EE0F0A59AC72}"/>
          </ac:picMkLst>
        </pc:picChg>
      </pc:sldChg>
    </pc:docChg>
  </pc:docChgLst>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6:10:50.850" v="55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sldChg chg="modSp new mod">
        <pc:chgData name="Gundermann, Katie" userId="fb4bd8d7-99b7-4c92-b80e-aa85d91072bf" providerId="ADAL" clId="{F11D06A5-A1D0-4C3F-8EF4-8D060F55D965}" dt="2022-10-07T16:10:50.850" v="554" actId="20577"/>
        <pc:sldMkLst>
          <pc:docMk/>
          <pc:sldMk cId="1289184628" sldId="270"/>
        </pc:sldMkLst>
        <pc:spChg chg="mod">
          <ac:chgData name="Gundermann, Katie" userId="fb4bd8d7-99b7-4c92-b80e-aa85d91072bf" providerId="ADAL" clId="{F11D06A5-A1D0-4C3F-8EF4-8D060F55D965}" dt="2022-10-07T16:10:50.850" v="554" actId="20577"/>
          <ac:spMkLst>
            <pc:docMk/>
            <pc:sldMk cId="1289184628" sldId="270"/>
            <ac:spMk id="2" creationId="{125F2595-589D-7D07-AC1C-7723B1309333}"/>
          </ac:spMkLst>
        </pc:spChg>
        <pc:spChg chg="mod">
          <ac:chgData name="Gundermann, Katie" userId="fb4bd8d7-99b7-4c92-b80e-aa85d91072bf" providerId="ADAL" clId="{F11D06A5-A1D0-4C3F-8EF4-8D060F55D965}" dt="2022-10-07T16:10:38.687" v="505" actId="207"/>
          <ac:spMkLst>
            <pc:docMk/>
            <pc:sldMk cId="1289184628" sldId="270"/>
            <ac:spMk id="3" creationId="{2FDB3169-746B-B3C4-2724-C23D3CCA3A44}"/>
          </ac:spMkLst>
        </pc:spChg>
      </pc:sldChg>
    </pc:docChg>
  </pc:docChgLst>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2/2/2023</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614136"/>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dirty="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dirty="0"/>
              <a:t>Track what updates are happening</a:t>
            </a:r>
          </a:p>
          <a:p>
            <a:r>
              <a:rPr lang="en-US" dirty="0"/>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1144588" y="3429000"/>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dirty="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 repository in </a:t>
            </a:r>
            <a:r>
              <a:rPr lang="en-US" sz="2400" kern="1200" dirty="0" err="1"/>
              <a:t>Github</a:t>
            </a:r>
            <a:endParaRPr lang="en-US" sz="2400" kern="1200" dirty="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an </a:t>
            </a:r>
            <a:r>
              <a:rPr lang="en-US" sz="2400" kern="1200" dirty="0" err="1"/>
              <a:t>Rproject</a:t>
            </a:r>
            <a:r>
              <a:rPr lang="en-US" sz="2400" kern="1200" dirty="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2595-589D-7D07-AC1C-7723B1309333}"/>
              </a:ext>
            </a:extLst>
          </p:cNvPr>
          <p:cNvSpPr>
            <a:spLocks noGrp="1"/>
          </p:cNvSpPr>
          <p:nvPr>
            <p:ph type="title"/>
          </p:nvPr>
        </p:nvSpPr>
        <p:spPr/>
        <p:txBody>
          <a:bodyPr/>
          <a:lstStyle/>
          <a:p>
            <a:r>
              <a:rPr lang="en-US" dirty="0"/>
              <a:t>All the slides and additional </a:t>
            </a:r>
            <a:r>
              <a:rPr lang="en-US"/>
              <a:t>resources available</a:t>
            </a:r>
          </a:p>
        </p:txBody>
      </p:sp>
      <p:sp>
        <p:nvSpPr>
          <p:cNvPr id="3" name="Text Placeholder 2">
            <a:extLst>
              <a:ext uri="{FF2B5EF4-FFF2-40B4-BE49-F238E27FC236}">
                <a16:creationId xmlns:a16="http://schemas.microsoft.com/office/drawing/2014/main" id="{2FDB3169-746B-B3C4-2724-C23D3CCA3A44}"/>
              </a:ext>
            </a:extLst>
          </p:cNvPr>
          <p:cNvSpPr>
            <a:spLocks noGrp="1"/>
          </p:cNvSpPr>
          <p:nvPr>
            <p:ph type="body" idx="1"/>
          </p:nvPr>
        </p:nvSpPr>
        <p:spPr/>
        <p:txBody>
          <a:bodyPr>
            <a:normAutofit/>
          </a:bodyPr>
          <a:lstStyle/>
          <a:p>
            <a:r>
              <a:rPr lang="en-US" sz="4000" dirty="0">
                <a:solidFill>
                  <a:schemeClr val="accent2">
                    <a:lumMod val="50000"/>
                  </a:schemeClr>
                </a:solidFill>
              </a:rPr>
              <a:t>https://github.com/kpgund/github_workshop</a:t>
            </a:r>
          </a:p>
        </p:txBody>
      </p:sp>
    </p:spTree>
    <p:extLst>
      <p:ext uri="{BB962C8B-B14F-4D97-AF65-F5344CB8AC3E}">
        <p14:creationId xmlns:p14="http://schemas.microsoft.com/office/powerpoint/2010/main" val="12891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dirty="0"/>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dirty="0">
                <a:solidFill>
                  <a:srgbClr val="333333"/>
                </a:solidFill>
                <a:latin typeface="Helvetica Neue"/>
              </a:rPr>
              <a:t>R</a:t>
            </a:r>
            <a:r>
              <a:rPr lang="en-US" b="1" i="0" dirty="0">
                <a:solidFill>
                  <a:srgbClr val="333333"/>
                </a:solidFill>
                <a:effectLst/>
                <a:latin typeface="Helvetica Neue"/>
              </a:rPr>
              <a:t>aw data should never be changed</a:t>
            </a:r>
            <a:r>
              <a:rPr lang="en-US" b="0" i="0" dirty="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dirty="0">
                <a:solidFill>
                  <a:srgbClr val="333333"/>
                </a:solidFill>
                <a:effectLst/>
                <a:latin typeface="Helvetica Neue"/>
              </a:rPr>
              <a:t>The processed, clean version of your data will go into a dedicated “</a:t>
            </a:r>
            <a:r>
              <a:rPr lang="en-US" b="0" i="0" dirty="0" err="1">
                <a:solidFill>
                  <a:srgbClr val="333333"/>
                </a:solidFill>
                <a:effectLst/>
                <a:latin typeface="Helvetica Neue"/>
              </a:rPr>
              <a:t>processed_data</a:t>
            </a:r>
            <a:r>
              <a:rPr lang="en-US" b="0" i="0" dirty="0">
                <a:solidFill>
                  <a:srgbClr val="333333"/>
                </a:solidFill>
                <a:effectLst/>
                <a:latin typeface="Helvetica Neue"/>
              </a:rPr>
              <a:t>” folder.</a:t>
            </a:r>
          </a:p>
          <a:p>
            <a:pPr algn="l">
              <a:buFont typeface="+mj-lt"/>
              <a:buAutoNum type="arabicPeriod"/>
            </a:pPr>
            <a:r>
              <a:rPr lang="en-US" b="0" i="0" dirty="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dirty="0">
                <a:solidFill>
                  <a:srgbClr val="333333"/>
                </a:solidFill>
                <a:effectLst/>
                <a:latin typeface="Helvetica Neue"/>
              </a:rPr>
              <a:t>If there are text documents, put them in their own folder (e.g., “docs”)</a:t>
            </a:r>
          </a:p>
          <a:p>
            <a:pPr algn="l">
              <a:buFont typeface="+mj-lt"/>
              <a:buAutoNum type="arabicPeriod"/>
            </a:pPr>
            <a:r>
              <a:rPr lang="en-US" b="0" i="0" dirty="0">
                <a:solidFill>
                  <a:srgbClr val="333333"/>
                </a:solidFill>
                <a:effectLst/>
                <a:latin typeface="Helvetica Neue"/>
              </a:rPr>
              <a:t>Code also has its own folder. If you write a lot of functions, it can be helpful to have a “funs” folder to store those and a “</a:t>
            </a:r>
            <a:r>
              <a:rPr lang="en-US" b="0" i="0" dirty="0" err="1">
                <a:solidFill>
                  <a:srgbClr val="333333"/>
                </a:solidFill>
                <a:effectLst/>
                <a:latin typeface="Helvetica Neue"/>
              </a:rPr>
              <a:t>src</a:t>
            </a:r>
            <a:r>
              <a:rPr lang="en-US" b="0" i="0" dirty="0">
                <a:solidFill>
                  <a:srgbClr val="333333"/>
                </a:solidFill>
                <a:effectLst/>
                <a:latin typeface="Helvetica Neue"/>
              </a:rPr>
              <a:t>” (for ‘source’) folder to save processing/analysis code.</a:t>
            </a:r>
          </a:p>
          <a:p>
            <a:pPr algn="l">
              <a:buFont typeface="+mj-lt"/>
              <a:buAutoNum type="arabicPeriod"/>
            </a:pPr>
            <a:r>
              <a:rPr lang="en-US" b="0" i="0" dirty="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dirty="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dirty="0"/>
          </a:p>
        </p:txBody>
      </p:sp>
    </p:spTree>
    <p:extLst>
      <p:ext uri="{BB962C8B-B14F-4D97-AF65-F5344CB8AC3E}">
        <p14:creationId xmlns:p14="http://schemas.microsoft.com/office/powerpoint/2010/main" val="252059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dirty="0">
              <a:hlinkClick r:id="rId2"/>
            </a:endParaRPr>
          </a:p>
          <a:p>
            <a:r>
              <a:rPr lang="en-US" sz="2000" dirty="0"/>
              <a:t>For more info:</a:t>
            </a:r>
          </a:p>
          <a:p>
            <a:r>
              <a:rPr lang="en-US" sz="2000" dirty="0">
                <a:hlinkClick r:id="rId2"/>
              </a:rPr>
              <a:t>https://ecorepsci.github.io/reproducible-science/</a:t>
            </a:r>
            <a:endParaRPr lang="en-US" sz="2000" dirty="0"/>
          </a:p>
          <a:p>
            <a:r>
              <a:rPr lang="en-US" sz="2000" dirty="0">
                <a:hlinkClick r:id="rId3"/>
              </a:rPr>
              <a:t>https://www.picardiecology.com/teaching</a:t>
            </a:r>
            <a:endParaRPr lang="en-US" sz="2000"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r>
              <a:rPr lang="en-US" sz="4400" kern="1200" dirty="0">
                <a:solidFill>
                  <a:schemeClr val="tx2"/>
                </a:solidFill>
                <a:latin typeface="+mj-lt"/>
                <a:ea typeface="+mj-ea"/>
                <a:cs typeface="+mj-cs"/>
              </a:rPr>
              <a:t> (.</a:t>
            </a:r>
            <a:r>
              <a:rPr lang="en-US" sz="4400" kern="1200" dirty="0" err="1">
                <a:solidFill>
                  <a:schemeClr val="tx2"/>
                </a:solidFill>
                <a:latin typeface="+mj-lt"/>
                <a:ea typeface="+mj-ea"/>
                <a:cs typeface="+mj-cs"/>
              </a:rPr>
              <a:t>Rproj</a:t>
            </a:r>
            <a:r>
              <a:rPr lang="en-US" sz="4400" kern="1200" dirty="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dirty="0"/>
              <a:t>Working within the project directory</a:t>
            </a:r>
          </a:p>
          <a:p>
            <a:pPr marL="285750" indent="-228600">
              <a:buFont typeface="Avenir Next LT Pro" panose="020B0504020202020204" pitchFamily="34" charset="0"/>
              <a:buChar char="+"/>
            </a:pPr>
            <a:r>
              <a:rPr lang="en-US" sz="28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166</TotalTime>
  <Words>580</Words>
  <Application>Microsoft Office PowerPoint</Application>
  <PresentationFormat>Widescreen</PresentationFormat>
  <Paragraphs>63</Paragraphs>
  <Slides>14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All the slides and additional resources available</vt:lpstr>
      <vt:lpstr>Importance of Reproducible Science</vt:lpstr>
      <vt:lpstr>Project Organization</vt:lpstr>
      <vt:lpstr>Golden rules</vt:lpstr>
      <vt:lpstr>File Naming</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6</cp:revision>
  <dcterms:created xsi:type="dcterms:W3CDTF">2022-09-25T16:25:45Z</dcterms:created>
  <dcterms:modified xsi:type="dcterms:W3CDTF">2023-02-02T17:42:42Z</dcterms:modified>
</cp:coreProperties>
</file>